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2" autoAdjust="0"/>
    <p:restoredTop sz="94660"/>
  </p:normalViewPr>
  <p:slideViewPr>
    <p:cSldViewPr>
      <p:cViewPr varScale="1">
        <p:scale>
          <a:sx n="51" d="100"/>
          <a:sy n="51" d="100"/>
        </p:scale>
        <p:origin x="3822" y="9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30/9/2020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30/9/2020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30/9/2020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30/9/2020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30/9/2020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30/9/2020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30/9/2020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7_ΨΗΦΙΑΚΟ ΒΗΜΑ\13.ΥΠΟΧΡΕΩΣΕΙΣ_ΔΗΜΟΣΙΟΤΗΤΑΣ\vimaafisaEPEND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30163"/>
            <a:ext cx="10753726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30/9/2020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ΠΑΤΣΗΣ ΓΕΩΡΓΙΟΣ 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ΘΕΣΣΑΛΙΑΣ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Ευρώ.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αναβάθμιση των πολύ μικρών, μικρών και μεσαίων επιχειρήσεων.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είναι 18.510,00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9.255,00 €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</a:p>
        </p:txBody>
      </p:sp>
      <p:sp>
        <p:nvSpPr>
          <p:cNvPr id="7" name="5 - TextBox"/>
          <p:cNvSpPr txBox="1"/>
          <p:nvPr/>
        </p:nvSpPr>
        <p:spPr>
          <a:xfrm>
            <a:off x="820292" y="5905078"/>
            <a:ext cx="9217024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Ανάπτυξη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/Αναβάθμιση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Ιστοσελίδας</a:t>
            </a:r>
          </a:p>
          <a:p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Ανάπτυξη και διαχείριση ηλεκτρονικού καταστήματος 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e-shop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υπηρεσίες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9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168</Words>
  <Application>Microsoft Office PowerPoint</Application>
  <PresentationFormat>Προσαρμογή</PresentationFormat>
  <Paragraphs>25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ΣΠΥΡΟΣ ΒΟΥΛΓΑΡΗΣ</cp:lastModifiedBy>
  <cp:revision>52</cp:revision>
  <dcterms:created xsi:type="dcterms:W3CDTF">2018-02-13T12:16:57Z</dcterms:created>
  <dcterms:modified xsi:type="dcterms:W3CDTF">2020-09-30T13:56:47Z</dcterms:modified>
</cp:coreProperties>
</file>